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12"/>
  </p:notesMasterIdLst>
  <p:sldIdLst>
    <p:sldId id="256" r:id="rId3"/>
    <p:sldId id="264" r:id="rId4"/>
    <p:sldId id="257" r:id="rId5"/>
    <p:sldId id="258" r:id="rId6"/>
    <p:sldId id="259" r:id="rId7"/>
    <p:sldId id="262" r:id="rId8"/>
    <p:sldId id="261" r:id="rId9"/>
    <p:sldId id="263" r:id="rId10"/>
    <p:sldId id="260" r:id="rId1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Default Section" id="{8A5D3F41-1513-43F9-A661-59C5416521C9}">
          <p14:sldIdLst>
            <p14:sldId id="256"/>
            <p14:sldId id="264"/>
            <p14:sldId id="257"/>
            <p14:sldId id="258"/>
          </p14:sldIdLst>
        </p14:section>
        <p14:section name="Untitled Section" id="{994FED59-8384-4BEB-8767-DAE8E5FB2585}">
          <p14:sldIdLst>
            <p14:sldId id="259"/>
            <p14:sldId id="262"/>
            <p14:sldId id="261"/>
            <p14:sldId id="263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3A5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4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697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2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549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886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99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818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>
                <a:solidFill>
                  <a:srgbClr val="003366"/>
                </a:solidFill>
              </a:rPr>
              <a:t>BookFinder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806200" y="4501050"/>
            <a:ext cx="5692800" cy="77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3366"/>
                </a:solidFill>
              </a:rPr>
              <a:t>Student: Angel Chelaru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3366"/>
                </a:solidFill>
              </a:rPr>
              <a:t>Academic Year: 2019/2020</a:t>
            </a:r>
            <a:endParaRPr sz="2400" dirty="0">
              <a:solidFill>
                <a:srgbClr val="003366"/>
              </a:solidFill>
            </a:endParaRPr>
          </a:p>
        </p:txBody>
      </p:sp>
      <p:sp>
        <p:nvSpPr>
          <p:cNvPr id="44" name="Shape 44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ctrTitle" idx="2"/>
          </p:nvPr>
        </p:nvSpPr>
        <p:spPr>
          <a:xfrm>
            <a:off x="-443883" y="6531000"/>
            <a:ext cx="547670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 dirty="0">
                <a:solidFill>
                  <a:srgbClr val="003366"/>
                </a:solidFill>
              </a:rPr>
              <a:t>Development and Implementation of Mobile Applications – Angel Chelaru</a:t>
            </a:r>
            <a:endParaRPr sz="1100" dirty="0">
              <a:solidFill>
                <a:srgbClr val="003366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5B673-88FE-48BE-9968-DCF31F52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FF99-1328-4B3B-96F0-3822083BB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BookFinder - Elevator Pitch">
            <a:hlinkClick r:id="" action="ppaction://media"/>
            <a:extLst>
              <a:ext uri="{FF2B5EF4-FFF2-40B4-BE49-F238E27FC236}">
                <a16:creationId xmlns:a16="http://schemas.microsoft.com/office/drawing/2014/main" id="{C7E8A3AE-E95E-4CAD-930C-3706E5625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0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What is BookFinder?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189650" cy="5325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3366"/>
                </a:solidFill>
              </a:rPr>
              <a:t>An Android app that creates a network of students selling their old schoolbooks.</a:t>
            </a:r>
          </a:p>
          <a:p>
            <a:pPr lvl="0" algn="just" rtl="0">
              <a:spcBef>
                <a:spcPts val="0"/>
              </a:spcBef>
              <a:buNone/>
            </a:pPr>
            <a:endParaRPr lang="en-US" sz="2200" dirty="0">
              <a:solidFill>
                <a:srgbClr val="003366"/>
              </a:solidFill>
            </a:endParaRPr>
          </a:p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rgbClr val="003366"/>
                </a:solidFill>
              </a:rPr>
              <a:t>Its main features are: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sz="2200" dirty="0">
                <a:solidFill>
                  <a:srgbClr val="003366"/>
                </a:solidFill>
              </a:rPr>
              <a:t>Search for a book you are looking for</a:t>
            </a:r>
          </a:p>
          <a:p>
            <a:pPr marL="342900" indent="-342900" algn="just">
              <a:lnSpc>
                <a:spcPct val="200000"/>
              </a:lnSpc>
            </a:pPr>
            <a:r>
              <a:rPr lang="en-US" sz="2200" dirty="0">
                <a:solidFill>
                  <a:srgbClr val="003366"/>
                </a:solidFill>
              </a:rPr>
              <a:t>Upload a used book that you want to sell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sz="2200" dirty="0">
                <a:solidFill>
                  <a:srgbClr val="003366"/>
                </a:solidFill>
              </a:rPr>
              <a:t>Get in contact with a seller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sz="2200" dirty="0">
                <a:solidFill>
                  <a:srgbClr val="003366"/>
                </a:solidFill>
              </a:rPr>
              <a:t>Add a book in your Wishlist and get notified as soon as someone uploads that book</a:t>
            </a: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-443883" y="6668424"/>
            <a:ext cx="5879108" cy="2867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GB" sz="1100" dirty="0">
                <a:solidFill>
                  <a:srgbClr val="003366"/>
                </a:solidFill>
              </a:rPr>
              <a:t>Development and Implementation of Mobile Applications – Angel Chelaru</a:t>
            </a:r>
            <a:br>
              <a:rPr lang="en-GB" sz="1100" dirty="0">
                <a:solidFill>
                  <a:srgbClr val="003366"/>
                </a:solidFill>
              </a:rPr>
            </a:br>
            <a:endParaRPr sz="1100" dirty="0">
              <a:solidFill>
                <a:srgbClr val="003366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What is BookFinder?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lang="en-US" sz="2200" dirty="0">
              <a:solidFill>
                <a:srgbClr val="003366"/>
              </a:solidFill>
            </a:endParaRPr>
          </a:p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-443883" y="6668424"/>
            <a:ext cx="5879108" cy="2867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GB" sz="1100" dirty="0">
                <a:solidFill>
                  <a:srgbClr val="003366"/>
                </a:solidFill>
              </a:rPr>
              <a:t>Development and Implementation of Mobile Applications – Angel Chelaru</a:t>
            </a:r>
            <a:br>
              <a:rPr lang="en-GB" sz="1100" dirty="0">
                <a:solidFill>
                  <a:srgbClr val="003366"/>
                </a:solidFill>
              </a:rPr>
            </a:br>
            <a:endParaRPr sz="1100" dirty="0">
              <a:solidFill>
                <a:srgbClr val="003366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046E0E-5650-4DCE-B77B-8A863776E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0802" y="1709285"/>
            <a:ext cx="2338793" cy="388282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B74A75-0197-4F66-BF3D-CAECC5BE2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00" y="1707120"/>
            <a:ext cx="2338793" cy="3884994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C7274C07-78C6-4D56-9D7E-285EDCFD9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6704" y="1707120"/>
            <a:ext cx="2340096" cy="3884994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24087685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Language and Platform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9650" y="778764"/>
            <a:ext cx="3807546" cy="16964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-US" sz="2200" dirty="0">
              <a:solidFill>
                <a:srgbClr val="3A536D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2200" dirty="0">
              <a:solidFill>
                <a:srgbClr val="3A536D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-443883" y="6668424"/>
            <a:ext cx="5879108" cy="2867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GB" sz="1100" dirty="0">
                <a:solidFill>
                  <a:srgbClr val="003366"/>
                </a:solidFill>
              </a:rPr>
              <a:t>Development and Implementation of Mobile Applications – Angel Chelaru</a:t>
            </a:r>
            <a:br>
              <a:rPr lang="en-GB" sz="1100" dirty="0">
                <a:solidFill>
                  <a:srgbClr val="003366"/>
                </a:solidFill>
              </a:rPr>
            </a:br>
            <a:endParaRPr sz="1100" dirty="0">
              <a:solidFill>
                <a:srgbClr val="003366"/>
              </a:solidFill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BEC5CB-DC44-4171-B44E-D589F1BC2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658" y="4383160"/>
            <a:ext cx="1494354" cy="1494354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12DF3D-8AD8-420A-9A83-EF7AAF499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684" y="1175811"/>
            <a:ext cx="2428031" cy="1214016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22C8BD6-4571-4F8D-B2FB-B0939F380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015" y="2658359"/>
            <a:ext cx="3225755" cy="1612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5F6DC-B353-43F4-95AB-912FF6BB7C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9329" y="4547224"/>
            <a:ext cx="4208551" cy="1519755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10DFD4-D6F0-4999-84DF-43F410DB95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549" y="1449669"/>
            <a:ext cx="3572759" cy="2011463"/>
          </a:xfrm>
          <a:prstGeom prst="rect">
            <a:avLst/>
          </a:prstGeom>
        </p:spPr>
      </p:pic>
      <p:sp>
        <p:nvSpPr>
          <p:cNvPr id="17" name="Plus Sign 16">
            <a:extLst>
              <a:ext uri="{FF2B5EF4-FFF2-40B4-BE49-F238E27FC236}">
                <a16:creationId xmlns:a16="http://schemas.microsoft.com/office/drawing/2014/main" id="{75235625-82C2-4E45-81E3-977FA332C63F}"/>
              </a:ext>
            </a:extLst>
          </p:cNvPr>
          <p:cNvSpPr/>
          <p:nvPr/>
        </p:nvSpPr>
        <p:spPr>
          <a:xfrm>
            <a:off x="4478055" y="2194338"/>
            <a:ext cx="616304" cy="624276"/>
          </a:xfrm>
          <a:prstGeom prst="mathPlus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7604F670-0588-4E5F-A470-E2FFAC6EA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7452" y="2706765"/>
            <a:ext cx="757123" cy="6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12941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Backend Development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2384981"/>
            <a:ext cx="8229600" cy="5251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Firebase is a Backend-as-a-Service for web and mobile development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000" dirty="0">
              <a:solidFill>
                <a:srgbClr val="003366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20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-443883" y="6668424"/>
            <a:ext cx="5879108" cy="2867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GB" sz="1100" dirty="0">
                <a:solidFill>
                  <a:srgbClr val="003366"/>
                </a:solidFill>
              </a:rPr>
              <a:t>Development and Implementation of Mobile Applications – Angel Chelaru</a:t>
            </a:r>
            <a:br>
              <a:rPr lang="en-GB" sz="1100" dirty="0">
                <a:solidFill>
                  <a:srgbClr val="003366"/>
                </a:solidFill>
              </a:rPr>
            </a:br>
            <a:endParaRPr sz="1100" dirty="0">
              <a:solidFill>
                <a:srgbClr val="003366"/>
              </a:solidFill>
            </a:endParaRPr>
          </a:p>
        </p:txBody>
      </p:sp>
      <p:pic>
        <p:nvPicPr>
          <p:cNvPr id="3" name="Picture 2" descr="A picture containing lamp&#10;&#10;Description automatically generated">
            <a:extLst>
              <a:ext uri="{FF2B5EF4-FFF2-40B4-BE49-F238E27FC236}">
                <a16:creationId xmlns:a16="http://schemas.microsoft.com/office/drawing/2014/main" id="{14C95503-67A2-42E7-80DA-B71265570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129" y="315275"/>
            <a:ext cx="4705354" cy="2411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D2BBBF-AF19-497D-A058-333074F907FC}"/>
              </a:ext>
            </a:extLst>
          </p:cNvPr>
          <p:cNvSpPr txBox="1"/>
          <p:nvPr/>
        </p:nvSpPr>
        <p:spPr>
          <a:xfrm>
            <a:off x="691549" y="2987674"/>
            <a:ext cx="7563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3366"/>
                </a:solidFill>
              </a:rPr>
              <a:t>Firebase Authentication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366"/>
                </a:solidFill>
              </a:rPr>
              <a:t>Handle registration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366"/>
                </a:solidFill>
              </a:rPr>
              <a:t>Handle login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366"/>
                </a:solidFill>
              </a:rPr>
              <a:t>Handle password change</a:t>
            </a:r>
            <a:endParaRPr lang="en-GB" sz="2400" dirty="0">
              <a:solidFill>
                <a:srgbClr val="00336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16261-3015-47F6-B587-BA03E7BE78A5}"/>
              </a:ext>
            </a:extLst>
          </p:cNvPr>
          <p:cNvSpPr txBox="1"/>
          <p:nvPr/>
        </p:nvSpPr>
        <p:spPr>
          <a:xfrm>
            <a:off x="667230" y="4895334"/>
            <a:ext cx="49990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3366"/>
                </a:solidFill>
              </a:rPr>
              <a:t>Cloud </a:t>
            </a:r>
            <a:r>
              <a:rPr lang="en-US" sz="2400" dirty="0" err="1">
                <a:solidFill>
                  <a:srgbClr val="003366"/>
                </a:solidFill>
              </a:rPr>
              <a:t>Firestore</a:t>
            </a:r>
            <a:endParaRPr lang="en-US" sz="2400" dirty="0">
              <a:solidFill>
                <a:srgbClr val="00336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366"/>
                </a:solidFill>
              </a:rPr>
              <a:t>NoSQL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366"/>
                </a:solidFill>
              </a:rPr>
              <a:t>Document-oriented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366"/>
                </a:solidFill>
              </a:rPr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3366"/>
              </a:solidFill>
            </a:endParaRPr>
          </a:p>
        </p:txBody>
      </p:sp>
      <p:pic>
        <p:nvPicPr>
          <p:cNvPr id="7" name="Picture 6" descr="A picture containing airplane&#10;&#10;Description automatically generated">
            <a:extLst>
              <a:ext uri="{FF2B5EF4-FFF2-40B4-BE49-F238E27FC236}">
                <a16:creationId xmlns:a16="http://schemas.microsoft.com/office/drawing/2014/main" id="{46B6AD47-A8E3-4FE8-87F4-391D764D3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070" y="4531384"/>
            <a:ext cx="1991258" cy="197423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5CE78BC-7D01-4837-8B09-2AEC7A9C9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1856" y="2932962"/>
            <a:ext cx="2683687" cy="20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13472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Other functionalities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lang="en-US" sz="2200" dirty="0">
              <a:solidFill>
                <a:srgbClr val="003366"/>
              </a:solidFill>
            </a:endParaRPr>
          </a:p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-443883" y="6668424"/>
            <a:ext cx="5879108" cy="2867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GB" sz="1100" dirty="0">
                <a:solidFill>
                  <a:srgbClr val="003366"/>
                </a:solidFill>
              </a:rPr>
              <a:t>Development and Implementation of Mobile Applications – Angel Chelaru</a:t>
            </a:r>
            <a:br>
              <a:rPr lang="en-GB" sz="1100" dirty="0">
                <a:solidFill>
                  <a:srgbClr val="003366"/>
                </a:solidFill>
              </a:rPr>
            </a:br>
            <a:endParaRPr sz="1100" dirty="0">
              <a:solidFill>
                <a:srgbClr val="003366"/>
              </a:solidFill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BE7011-0B05-48F5-8874-50CE1333A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398" y="1069599"/>
            <a:ext cx="3852909" cy="192645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C3CD705-8B4E-48AE-AD68-8CC68B8DB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604" y="4421363"/>
            <a:ext cx="1401779" cy="1401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7FEA4-41E8-4DB2-A609-4E085F38B30E}"/>
              </a:ext>
            </a:extLst>
          </p:cNvPr>
          <p:cNvSpPr txBox="1"/>
          <p:nvPr/>
        </p:nvSpPr>
        <p:spPr>
          <a:xfrm>
            <a:off x="4571999" y="4829452"/>
            <a:ext cx="4696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3366"/>
                </a:solidFill>
              </a:rPr>
              <a:t>Cloud Functions </a:t>
            </a:r>
          </a:p>
          <a:p>
            <a:r>
              <a:rPr lang="en-US" sz="2200" dirty="0">
                <a:solidFill>
                  <a:srgbClr val="003366"/>
                </a:solidFill>
              </a:rPr>
              <a:t>to handle Push Notifications</a:t>
            </a:r>
            <a:endParaRPr lang="en-GB" sz="2200" dirty="0">
              <a:solidFill>
                <a:srgbClr val="00336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E2239-1B3F-4633-9A16-12213E8401E6}"/>
              </a:ext>
            </a:extLst>
          </p:cNvPr>
          <p:cNvSpPr txBox="1"/>
          <p:nvPr/>
        </p:nvSpPr>
        <p:spPr>
          <a:xfrm>
            <a:off x="547350" y="1476086"/>
            <a:ext cx="4432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3366"/>
                </a:solidFill>
              </a:rPr>
              <a:t>Retrieve information about book from its ISBN number through Google Books API</a:t>
            </a:r>
            <a:endParaRPr lang="en-GB" sz="22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33366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Testing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lang="en-US" sz="2200" dirty="0">
              <a:solidFill>
                <a:srgbClr val="003366"/>
              </a:solidFill>
            </a:endParaRPr>
          </a:p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-443883" y="6668424"/>
            <a:ext cx="5879108" cy="2867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GB" sz="1100" dirty="0">
                <a:solidFill>
                  <a:srgbClr val="003366"/>
                </a:solidFill>
              </a:rPr>
              <a:t>Development and Implementation of Mobile Applications – Angel Chelaru</a:t>
            </a:r>
            <a:br>
              <a:rPr lang="en-GB" sz="1100" dirty="0">
                <a:solidFill>
                  <a:srgbClr val="003366"/>
                </a:solidFill>
              </a:rPr>
            </a:br>
            <a:endParaRPr sz="1100" dirty="0">
              <a:solidFill>
                <a:srgbClr val="003366"/>
              </a:solidFill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D6905D6-CB57-4734-BF02-61A5E9850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8" y="1353293"/>
            <a:ext cx="3391925" cy="1752731"/>
          </a:xfrm>
          <a:prstGeom prst="rect">
            <a:avLst/>
          </a:prstGeom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05C778DB-D094-49D7-8BA1-C4705ADD301A}"/>
              </a:ext>
            </a:extLst>
          </p:cNvPr>
          <p:cNvSpPr/>
          <p:nvPr/>
        </p:nvSpPr>
        <p:spPr>
          <a:xfrm>
            <a:off x="4252084" y="3525503"/>
            <a:ext cx="772998" cy="744718"/>
          </a:xfrm>
          <a:prstGeom prst="mathPlus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336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4532F-38CF-4C8B-988C-14C03EA1EBA5}"/>
              </a:ext>
            </a:extLst>
          </p:cNvPr>
          <p:cNvSpPr txBox="1"/>
          <p:nvPr/>
        </p:nvSpPr>
        <p:spPr>
          <a:xfrm>
            <a:off x="2990588" y="4749496"/>
            <a:ext cx="329598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003366"/>
                </a:solidFill>
              </a:rPr>
              <a:t>Manual Tests</a:t>
            </a:r>
            <a:endParaRPr lang="en-GB" sz="3600" dirty="0">
              <a:solidFill>
                <a:srgbClr val="00336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F1550-7690-4F5C-9BE4-9FACCF0C25C9}"/>
              </a:ext>
            </a:extLst>
          </p:cNvPr>
          <p:cNvSpPr txBox="1"/>
          <p:nvPr/>
        </p:nvSpPr>
        <p:spPr>
          <a:xfrm>
            <a:off x="4567882" y="1753276"/>
            <a:ext cx="41189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3366"/>
                </a:solidFill>
              </a:rPr>
              <a:t>JavaScript Testing Framework</a:t>
            </a:r>
            <a:endParaRPr lang="en-GB" sz="32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51855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End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8000" dirty="0">
                <a:solidFill>
                  <a:srgbClr val="003366"/>
                </a:solidFill>
              </a:rPr>
              <a:t>Thank you!</a:t>
            </a:r>
            <a:endParaRPr sz="80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-443883" y="6668424"/>
            <a:ext cx="5879108" cy="2867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GB" sz="1100" dirty="0">
                <a:solidFill>
                  <a:srgbClr val="003366"/>
                </a:solidFill>
              </a:rPr>
              <a:t>Development and Implementation of Mobile Applications – Angel Chelaru</a:t>
            </a:r>
            <a:br>
              <a:rPr lang="en-GB" sz="1100" dirty="0">
                <a:solidFill>
                  <a:srgbClr val="003366"/>
                </a:solidFill>
              </a:rPr>
            </a:br>
            <a:endParaRPr sz="11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869895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238</Words>
  <Application>Microsoft Office PowerPoint</Application>
  <PresentationFormat>On-screen Show (4:3)</PresentationFormat>
  <Paragraphs>48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Courier New</vt:lpstr>
      <vt:lpstr>Wingdings</vt:lpstr>
      <vt:lpstr>Custom Theme</vt:lpstr>
      <vt:lpstr>Custom Theme</vt:lpstr>
      <vt:lpstr>BookFinder</vt:lpstr>
      <vt:lpstr>PowerPoint Presentation</vt:lpstr>
      <vt:lpstr>What is BookFinder?</vt:lpstr>
      <vt:lpstr>What is BookFinder?</vt:lpstr>
      <vt:lpstr>Language and Platform</vt:lpstr>
      <vt:lpstr>Backend Development</vt:lpstr>
      <vt:lpstr>Other functionalities</vt:lpstr>
      <vt:lpstr>Testing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Angel Chelaru</cp:lastModifiedBy>
  <cp:revision>19</cp:revision>
  <dcterms:modified xsi:type="dcterms:W3CDTF">2020-06-10T17:31:52Z</dcterms:modified>
</cp:coreProperties>
</file>